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58" r:id="rId3"/>
    <p:sldId id="278" r:id="rId4"/>
    <p:sldId id="257" r:id="rId5"/>
    <p:sldId id="261" r:id="rId6"/>
    <p:sldId id="262" r:id="rId7"/>
    <p:sldId id="263" r:id="rId8"/>
    <p:sldId id="264" r:id="rId9"/>
    <p:sldId id="279" r:id="rId10"/>
    <p:sldId id="280" r:id="rId11"/>
    <p:sldId id="281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9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52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Elestedt" userId="d5b3dae013d8c231" providerId="LiveId" clId="{1B332940-9677-494D-AC43-EF52C815B538}"/>
    <pc:docChg chg="custSel addSld delSld modSld">
      <pc:chgData name="Peter Elestedt" userId="d5b3dae013d8c231" providerId="LiveId" clId="{1B332940-9677-494D-AC43-EF52C815B538}" dt="2025-04-23T11:21:21.016" v="39" actId="1076"/>
      <pc:docMkLst>
        <pc:docMk/>
      </pc:docMkLst>
      <pc:sldChg chg="del">
        <pc:chgData name="Peter Elestedt" userId="d5b3dae013d8c231" providerId="LiveId" clId="{1B332940-9677-494D-AC43-EF52C815B538}" dt="2025-04-07T20:33:18.823" v="5" actId="47"/>
        <pc:sldMkLst>
          <pc:docMk/>
          <pc:sldMk cId="1140226754" sldId="265"/>
        </pc:sldMkLst>
      </pc:sldChg>
      <pc:sldChg chg="del">
        <pc:chgData name="Peter Elestedt" userId="d5b3dae013d8c231" providerId="LiveId" clId="{1B332940-9677-494D-AC43-EF52C815B538}" dt="2025-04-07T20:33:20.617" v="6" actId="47"/>
        <pc:sldMkLst>
          <pc:docMk/>
          <pc:sldMk cId="2087924421" sldId="266"/>
        </pc:sldMkLst>
      </pc:sldChg>
      <pc:sldChg chg="del">
        <pc:chgData name="Peter Elestedt" userId="d5b3dae013d8c231" providerId="LiveId" clId="{1B332940-9677-494D-AC43-EF52C815B538}" dt="2025-04-07T20:32:32.779" v="0" actId="47"/>
        <pc:sldMkLst>
          <pc:docMk/>
          <pc:sldMk cId="4063591964" sldId="267"/>
        </pc:sldMkLst>
      </pc:sldChg>
      <pc:sldChg chg="del">
        <pc:chgData name="Peter Elestedt" userId="d5b3dae013d8c231" providerId="LiveId" clId="{1B332940-9677-494D-AC43-EF52C815B538}" dt="2025-04-07T20:33:22.932" v="7" actId="47"/>
        <pc:sldMkLst>
          <pc:docMk/>
          <pc:sldMk cId="3516903560" sldId="268"/>
        </pc:sldMkLst>
      </pc:sldChg>
      <pc:sldChg chg="del">
        <pc:chgData name="Peter Elestedt" userId="d5b3dae013d8c231" providerId="LiveId" clId="{1B332940-9677-494D-AC43-EF52C815B538}" dt="2025-04-07T20:33:24.830" v="8" actId="47"/>
        <pc:sldMkLst>
          <pc:docMk/>
          <pc:sldMk cId="3217174153" sldId="269"/>
        </pc:sldMkLst>
      </pc:sldChg>
      <pc:sldChg chg="del">
        <pc:chgData name="Peter Elestedt" userId="d5b3dae013d8c231" providerId="LiveId" clId="{1B332940-9677-494D-AC43-EF52C815B538}" dt="2025-04-07T20:33:26.483" v="9" actId="47"/>
        <pc:sldMkLst>
          <pc:docMk/>
          <pc:sldMk cId="151806531" sldId="270"/>
        </pc:sldMkLst>
      </pc:sldChg>
      <pc:sldChg chg="del">
        <pc:chgData name="Peter Elestedt" userId="d5b3dae013d8c231" providerId="LiveId" clId="{1B332940-9677-494D-AC43-EF52C815B538}" dt="2025-04-07T20:33:27.334" v="10" actId="47"/>
        <pc:sldMkLst>
          <pc:docMk/>
          <pc:sldMk cId="1533224816" sldId="271"/>
        </pc:sldMkLst>
      </pc:sldChg>
      <pc:sldChg chg="del">
        <pc:chgData name="Peter Elestedt" userId="d5b3dae013d8c231" providerId="LiveId" clId="{1B332940-9677-494D-AC43-EF52C815B538}" dt="2025-04-07T20:33:28.003" v="11" actId="47"/>
        <pc:sldMkLst>
          <pc:docMk/>
          <pc:sldMk cId="2411640924" sldId="272"/>
        </pc:sldMkLst>
      </pc:sldChg>
      <pc:sldChg chg="del">
        <pc:chgData name="Peter Elestedt" userId="d5b3dae013d8c231" providerId="LiveId" clId="{1B332940-9677-494D-AC43-EF52C815B538}" dt="2025-04-07T20:33:29.396" v="12" actId="47"/>
        <pc:sldMkLst>
          <pc:docMk/>
          <pc:sldMk cId="955378130" sldId="273"/>
        </pc:sldMkLst>
      </pc:sldChg>
      <pc:sldChg chg="del">
        <pc:chgData name="Peter Elestedt" userId="d5b3dae013d8c231" providerId="LiveId" clId="{1B332940-9677-494D-AC43-EF52C815B538}" dt="2025-04-07T20:33:31.152" v="13" actId="47"/>
        <pc:sldMkLst>
          <pc:docMk/>
          <pc:sldMk cId="901275012" sldId="274"/>
        </pc:sldMkLst>
      </pc:sldChg>
      <pc:sldChg chg="del">
        <pc:chgData name="Peter Elestedt" userId="d5b3dae013d8c231" providerId="LiveId" clId="{1B332940-9677-494D-AC43-EF52C815B538}" dt="2025-04-07T20:33:34.024" v="15" actId="47"/>
        <pc:sldMkLst>
          <pc:docMk/>
          <pc:sldMk cId="3035878474" sldId="275"/>
        </pc:sldMkLst>
      </pc:sldChg>
      <pc:sldChg chg="del">
        <pc:chgData name="Peter Elestedt" userId="d5b3dae013d8c231" providerId="LiveId" clId="{1B332940-9677-494D-AC43-EF52C815B538}" dt="2025-04-07T20:33:35.289" v="16" actId="47"/>
        <pc:sldMkLst>
          <pc:docMk/>
          <pc:sldMk cId="2581392560" sldId="276"/>
        </pc:sldMkLst>
      </pc:sldChg>
      <pc:sldChg chg="del">
        <pc:chgData name="Peter Elestedt" userId="d5b3dae013d8c231" providerId="LiveId" clId="{1B332940-9677-494D-AC43-EF52C815B538}" dt="2025-04-07T20:33:32.761" v="14" actId="47"/>
        <pc:sldMkLst>
          <pc:docMk/>
          <pc:sldMk cId="3899621738" sldId="277"/>
        </pc:sldMkLst>
      </pc:sldChg>
      <pc:sldChg chg="new del">
        <pc:chgData name="Peter Elestedt" userId="d5b3dae013d8c231" providerId="LiveId" clId="{1B332940-9677-494D-AC43-EF52C815B538}" dt="2025-04-07T20:32:45.687" v="4" actId="47"/>
        <pc:sldMkLst>
          <pc:docMk/>
          <pc:sldMk cId="663150007" sldId="281"/>
        </pc:sldMkLst>
      </pc:sldChg>
      <pc:sldChg chg="new del">
        <pc:chgData name="Peter Elestedt" userId="d5b3dae013d8c231" providerId="LiveId" clId="{1B332940-9677-494D-AC43-EF52C815B538}" dt="2025-04-07T20:32:43.551" v="2" actId="47"/>
        <pc:sldMkLst>
          <pc:docMk/>
          <pc:sldMk cId="2905469742" sldId="281"/>
        </pc:sldMkLst>
      </pc:sldChg>
      <pc:sldChg chg="addSp delSp modSp new mod">
        <pc:chgData name="Peter Elestedt" userId="d5b3dae013d8c231" providerId="LiveId" clId="{1B332940-9677-494D-AC43-EF52C815B538}" dt="2025-04-23T11:21:21.016" v="39" actId="1076"/>
        <pc:sldMkLst>
          <pc:docMk/>
          <pc:sldMk cId="3471428215" sldId="281"/>
        </pc:sldMkLst>
        <pc:spChg chg="del">
          <ac:chgData name="Peter Elestedt" userId="d5b3dae013d8c231" providerId="LiveId" clId="{1B332940-9677-494D-AC43-EF52C815B538}" dt="2025-04-23T11:16:57.844" v="18" actId="478"/>
          <ac:spMkLst>
            <pc:docMk/>
            <pc:sldMk cId="3471428215" sldId="281"/>
            <ac:spMk id="2" creationId="{426B4530-3BFD-29AD-01AA-01030289D248}"/>
          </ac:spMkLst>
        </pc:spChg>
        <pc:spChg chg="del">
          <ac:chgData name="Peter Elestedt" userId="d5b3dae013d8c231" providerId="LiveId" clId="{1B332940-9677-494D-AC43-EF52C815B538}" dt="2025-04-23T11:16:59.962" v="19" actId="478"/>
          <ac:spMkLst>
            <pc:docMk/>
            <pc:sldMk cId="3471428215" sldId="281"/>
            <ac:spMk id="3" creationId="{2477EC6C-9D7E-9D8F-E856-83C08A1BC19D}"/>
          </ac:spMkLst>
        </pc:spChg>
        <pc:picChg chg="add del mod">
          <ac:chgData name="Peter Elestedt" userId="d5b3dae013d8c231" providerId="LiveId" clId="{1B332940-9677-494D-AC43-EF52C815B538}" dt="2025-04-23T11:19:05.436" v="25" actId="478"/>
          <ac:picMkLst>
            <pc:docMk/>
            <pc:sldMk cId="3471428215" sldId="281"/>
            <ac:picMk id="5" creationId="{74D53C3E-ED31-B98F-1C74-844B5FAEFB22}"/>
          </ac:picMkLst>
        </pc:picChg>
        <pc:picChg chg="add mod">
          <ac:chgData name="Peter Elestedt" userId="d5b3dae013d8c231" providerId="LiveId" clId="{1B332940-9677-494D-AC43-EF52C815B538}" dt="2025-04-23T11:20:14.616" v="33" actId="1076"/>
          <ac:picMkLst>
            <pc:docMk/>
            <pc:sldMk cId="3471428215" sldId="281"/>
            <ac:picMk id="7" creationId="{B670F955-ACE8-53D9-B840-64709DF91AD4}"/>
          </ac:picMkLst>
        </pc:picChg>
        <pc:picChg chg="add mod">
          <ac:chgData name="Peter Elestedt" userId="d5b3dae013d8c231" providerId="LiveId" clId="{1B332940-9677-494D-AC43-EF52C815B538}" dt="2025-04-23T11:21:21.016" v="39" actId="1076"/>
          <ac:picMkLst>
            <pc:docMk/>
            <pc:sldMk cId="3471428215" sldId="281"/>
            <ac:picMk id="9" creationId="{193A3CE1-4B59-6660-2A9D-56B6C5B1550B}"/>
          </ac:picMkLst>
        </pc:picChg>
        <pc:picChg chg="add mod">
          <ac:chgData name="Peter Elestedt" userId="d5b3dae013d8c231" providerId="LiveId" clId="{1B332940-9677-494D-AC43-EF52C815B538}" dt="2025-04-23T11:21:18.442" v="38" actId="1076"/>
          <ac:picMkLst>
            <pc:docMk/>
            <pc:sldMk cId="3471428215" sldId="281"/>
            <ac:picMk id="11" creationId="{9978CE2F-321E-28CD-BFC9-DE9E7D1066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4ACB5-5CBF-4581-9CD6-8841527823EA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9232A-2CE2-4D1F-94D6-AEF6AD0F50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20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4C3E8-5115-FC10-DD61-7FBE03E2F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3BBDB-CA01-9D68-C1B7-C4669600F7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7136D-0231-5FE6-6541-C0F6F888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EDFDE5-CF66-C4E0-1048-E9C584171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D1383-E6CE-4F95-E7AE-01BA54AD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123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8B95-6D57-AD44-13FD-7A4F9A38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3F4F3-23DC-35CA-16A9-833084F76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6FE9F-B6AE-F336-D6B9-6C65B7D8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E571-7CFA-E803-8EA6-9E68283F7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5CD19-5DCD-F2E8-2ED2-1D7747ED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384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89728E-0E0A-BDE7-E672-DB7FFCE54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B3851-9FF8-9ECE-7E19-D10546A08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83FB4-C393-AA75-8809-442C4005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34A3-EEC0-13F1-2C06-3EC35AD8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BF8F1-ACB9-D8A9-B9E6-C922BAB8A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744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6A44-83CD-7414-2C8A-3BA9EC0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CE439-31DC-7C3E-3940-16ADEDE1F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6B3AD-BE09-C63F-5E1C-9DA4B0A8F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EF16A-6337-D74C-A45D-6AF19F2C0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CE13F-140F-816D-2ABA-AC59FD88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32571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26D0-52DF-BAF1-DFC5-7CA1DF04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E4552-F87E-2F3D-9883-AEDBDDD37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5AA8A-9E35-6EA0-D3D2-4B0ACE6B7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A3B88-DDF6-80AC-1074-A928685DE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FFB80-FEC9-3371-4B9E-9B6A87A3A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7021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3077-9FF7-0A14-B855-F9FDF51E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4711F-A3C5-DD45-03A2-0F818A0FF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B3137-7205-0A31-8A70-148FCAF6B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AFA3E-0724-5D6D-65E3-4DB584BF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C6D5B-3F00-3256-A6C0-166059C3D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C80BE-29B8-EA16-53D5-11AF2EA9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0832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7033-F0EE-AB7E-3D60-E6E04D879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D18D5-66DD-4C63-53E4-4A7522264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B6B6E-AADF-A46F-69CF-E75ABA82D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60D516-BFA6-003A-7AFC-E4E06E8BA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A6B48-923B-C82D-1773-D09B3A64DB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498193-2544-3E62-B50D-DFD32ECC6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56B617-101C-FF00-5F98-17549B500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57DF34-1E96-6B1B-276A-76FEA9E3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782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F199-7E8A-F617-0FF6-34C535AC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146A41-00C6-B359-7875-C3D6FF83A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9DA3E-6A7A-DFCA-08E2-AD010800C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65A2D-3F62-C40A-838B-95419879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2372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8ECABD-E3D1-1895-46AF-2BD14BC0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0ADAC1-3AAF-F964-51DF-1BBD72AB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2E5A4-A0D3-D808-A8B8-5533C217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03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F6F9-8277-1BBE-6325-BDDDC767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6770-7D91-7ED0-1254-4C0166EA1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1FE020-0D28-73CE-35AE-23337BED1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CC0E1-6E8E-C4ED-1AD7-DF5BA1D9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3C451-1435-0622-A912-895B1DB0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072B7-38AD-DE23-C699-28CFA48FB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133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4209D-4AC8-0B1A-A9D0-4DCBF423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12CF2-3C70-28A8-C605-C9C5541AF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C1817-DE2E-1BF8-8A32-7BE873487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4FC65-7928-985C-E817-E89CF73F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F7E2E8-4673-9391-656E-C715EF99A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0C2BD-555C-3945-CF19-CF33287A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528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E20C95-23E6-A839-87CB-62F0A392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8BF3D0-B2E9-7DA9-FF46-A2C12F8C6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6CBB9-DEDC-0A57-70AA-5FCF2A27F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EA6617-A3DF-4E23-845F-3805BF80B319}" type="datetimeFigureOut">
              <a:rPr lang="sv-SE" smtClean="0"/>
              <a:t>2025-04-23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B4F93-C766-AC88-4EFF-2134BEEB1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0E01C-0DCB-CA03-8717-7C57CC001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43EAA6-D256-41DB-B421-1F70835A63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386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02A76DF-2B79-DCD7-13FD-079FDA73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74" y="-360602"/>
            <a:ext cx="5884662" cy="7375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A89CC4-7CA5-9C66-4099-C13A64B65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021" y="3981200"/>
            <a:ext cx="1432684" cy="4938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30633D-B18C-7FAC-FC21-F061F889C9BB}"/>
              </a:ext>
            </a:extLst>
          </p:cNvPr>
          <p:cNvCxnSpPr>
            <a:cxnSpLocks/>
          </p:cNvCxnSpPr>
          <p:nvPr/>
        </p:nvCxnSpPr>
        <p:spPr>
          <a:xfrm>
            <a:off x="4378035" y="387927"/>
            <a:ext cx="45627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354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F814-736B-6EF6-3BA9-2705AF4C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3B82F-09AC-D962-05D0-63775932B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E0B25-3878-0015-3C0D-6009A3DE0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118" y="0"/>
            <a:ext cx="8251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70F955-ACE8-53D9-B840-64709DF9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766198"/>
            <a:ext cx="5099185" cy="3022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3A3CE1-4B59-6660-2A9D-56B6C5B1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59" y="516125"/>
            <a:ext cx="2905441" cy="3370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78CE2F-321E-28CD-BFC9-DE9E7D10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315" y="444499"/>
            <a:ext cx="3590980" cy="366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2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06AE-5DAB-287B-E958-9B5A0DDA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0C411-E59A-BA38-6625-61B9D1F38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16056" y="0"/>
            <a:ext cx="12416789" cy="71073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EDFC9F-025D-C39B-3849-3FEF9BAE75CA}"/>
              </a:ext>
            </a:extLst>
          </p:cNvPr>
          <p:cNvSpPr txBox="1"/>
          <p:nvPr/>
        </p:nvSpPr>
        <p:spPr>
          <a:xfrm>
            <a:off x="9610436" y="101150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5400 -&gt; 240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D46D99-1357-9A6C-062C-3EC1A35FA65F}"/>
              </a:ext>
            </a:extLst>
          </p:cNvPr>
          <p:cNvCxnSpPr>
            <a:cxnSpLocks/>
          </p:cNvCxnSpPr>
          <p:nvPr/>
        </p:nvCxnSpPr>
        <p:spPr>
          <a:xfrm>
            <a:off x="632692" y="5952837"/>
            <a:ext cx="1015076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2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C22374-C754-DD3C-D5DE-7D17428B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336550"/>
            <a:ext cx="6591300" cy="35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06581-EC26-9898-D592-A8B4E2B7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4127500"/>
            <a:ext cx="7154588" cy="2497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2AF09-1361-1523-1CAA-3AEAA867B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167" y="389467"/>
            <a:ext cx="8458200" cy="609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255CA-8B22-FAE9-DB3A-647DD491B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342" y="1675870"/>
            <a:ext cx="29908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80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5BF6-242F-3F89-F578-40B0A4EA0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Content Placeholder 8" descr="A red and white train&#10;&#10;Description automatically generated">
            <a:extLst>
              <a:ext uri="{FF2B5EF4-FFF2-40B4-BE49-F238E27FC236}">
                <a16:creationId xmlns:a16="http://schemas.microsoft.com/office/drawing/2014/main" id="{82E1AF47-305E-9575-741A-0CF64543C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63" y="0"/>
            <a:ext cx="12118040" cy="6476309"/>
          </a:xfrm>
        </p:spPr>
      </p:pic>
    </p:spTree>
    <p:extLst>
      <p:ext uri="{BB962C8B-B14F-4D97-AF65-F5344CB8AC3E}">
        <p14:creationId xmlns:p14="http://schemas.microsoft.com/office/powerpoint/2010/main" val="1247410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C53A-93B9-1E3A-3E75-4CCED52DF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2955-7300-9442-76E5-65A10B6E8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45BE2A-F9F4-67FC-978F-4590C51C9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33" y="220456"/>
            <a:ext cx="612924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9F7DA-299D-F96D-9624-FC361779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877" y="1490951"/>
            <a:ext cx="36099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1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9507-42BF-8A27-6838-A1975E86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9CD7D-D5A7-1244-1A9D-B35623C3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9" y="152083"/>
            <a:ext cx="5617723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909D8-20C1-3BA5-781E-EB9AAE511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69344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D414-0F38-2989-E5A3-EC5F1895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118EA-AB03-9615-B878-92341AED8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6FC54E-BD56-647D-490C-8E0335F0A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64" y="-103548"/>
            <a:ext cx="8336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1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9C356-A3E2-593A-C9BD-2773A9217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6F2E-8D4E-1375-1970-08347B921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B6DA5-6943-8FF7-85AD-74D97D04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75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640FC-8E0B-E640-9E7E-98EDD7B4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E97DD-1E5D-3207-6C18-FA67C91C2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580B7-2699-6D6A-C710-B82A898E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8345" y="2373639"/>
            <a:ext cx="6162747" cy="4002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BDED3-18EC-0323-1CC7-7D0D89071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1" y="48990"/>
            <a:ext cx="12192000" cy="68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6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27747</TotalTime>
  <Words>3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Elestedt</dc:creator>
  <cp:lastModifiedBy>Peter Elestedt</cp:lastModifiedBy>
  <cp:revision>2</cp:revision>
  <cp:lastPrinted>2025-03-11T11:10:19Z</cp:lastPrinted>
  <dcterms:created xsi:type="dcterms:W3CDTF">2025-01-28T13:16:41Z</dcterms:created>
  <dcterms:modified xsi:type="dcterms:W3CDTF">2025-04-23T11:21:29Z</dcterms:modified>
</cp:coreProperties>
</file>